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9" r:id="rId13"/>
    <p:sldId id="270" r:id="rId14"/>
    <p:sldId id="267" r:id="rId15"/>
    <p:sldId id="271" r:id="rId16"/>
    <p:sldId id="276" r:id="rId17"/>
    <p:sldId id="277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10" d="100"/>
          <a:sy n="110" d="100"/>
        </p:scale>
        <p:origin x="53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967D-53DF-9C96-99A4-7944C6253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B0D38-517E-D90B-14D8-7567DB9E6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260F2-23FE-903E-1D9F-0015FA99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922B6-6B24-E834-1595-00FD8E9E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7E7FC-101E-F964-30B1-45ADC424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6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7F98-FDBA-5812-0AF5-91CF0DB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34732-FADF-0553-0081-5AA77411B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C5670-B1CA-53EB-B6AD-4FED07D1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D110-E2F6-2D4C-F519-DEA1BEF0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54965-0778-91BE-72A6-D817529E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FB112-D8AA-5AB7-8A34-A24AAB89F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B574D-4EA4-6643-2AB1-67897193D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B94FE-E33F-65E2-2C69-D44C56BF3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7E02F-6A49-9619-C628-6E3DD862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A0DE-1DC5-8E04-DC95-B3F8042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2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C584-6ED2-9ECF-B22A-4969CA86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3D8E1-EB2C-1070-A332-06B19093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37CFE-5DD8-C6EA-3A34-0FCFDE96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9AE84-B382-C916-9B10-567DCBC2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CAD85-5D2A-1853-5C1B-2D54E655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7C0A-D08A-143E-0798-3A935E5DE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A763C-E49A-0B57-FAA0-11F4C8736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E41A3-89AC-5DB1-FE49-F803170C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50E73-01F5-D526-D23F-F3FF348F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213-E7A2-9E4A-9C0A-E933CE12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2B44F-EB04-E092-7DDA-47D204A2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29578-2E62-41DD-EF38-2123E3ED2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8106A-AB13-3A00-B8D4-4AE4A9AB1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1C7B5-B970-13EE-4395-A12BA9C6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04722-8AA7-342B-7A42-C6D79A66A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8B964-E059-05FC-E2FC-B43EDB0A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5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6377-6610-7FFA-E06F-1836FD649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98CD-A953-D41A-21BD-715CF04A6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A4303-C4B3-1931-CB08-29B8AD49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C9950-B19D-6BBD-98F9-8FACC9905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8D4E4-5667-B4D0-EDB6-F02AC9623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CEC24-DB7B-5E89-7891-B80DCA5B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C0C13-D0C2-6EDF-39D8-B2A3BE20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630D8-067C-EAE3-EF85-CD41FCE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7851-D60B-EE07-29E2-8C363F74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708D-D382-7306-2C6F-5F443E26E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FE8E-F313-BDD1-501E-20A54E31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37057-6C20-9E95-9885-89626D6D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1AC865-23E2-BB4C-578A-BBF35F79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46F4A-D8E1-D5B4-F19D-B8B7CD4B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A2607-A152-3C79-449A-262FF413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7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57E-0850-FF5E-3439-C58AFDE5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3F41C-4E2D-52C6-04AD-B3B7282B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29E2-C656-C3F2-5BC5-45DD5199C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79CC0-2A84-58A7-1595-908BE591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B0774-7F62-5AEB-C661-237B377E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E7A67-F7D2-386D-21DB-B08E8169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5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6702-4ECD-5EF7-07E2-A6A70D96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FD615-ABA8-7D63-E8C5-CA6D034F5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4B141-9A4B-0F25-4AEB-5DAAF1D6E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43E7E-8FC4-4AB3-797A-23139146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5ECE8-BABF-7D23-DA41-CEACA903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B3A7-3B72-EF07-920D-78DF0C06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8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25C8B7-E23D-0610-3DA5-93297130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99748-FF78-461C-D551-D7841D91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E870A-A807-950C-2F7C-31E4CEFB7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91FF6-98D6-364D-9DE5-F6817D4F90B9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99DA-48EF-199D-C2A2-EC3516E1F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8679C-67B4-6028-D458-8047E7426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E908B-2415-C740-8A68-526500EBC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438765-024A-217C-483A-69632D31B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72" y="0"/>
            <a:ext cx="7991021" cy="67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2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DB7217-360F-A02A-4CA9-FFCEF086C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236"/>
          <a:stretch/>
        </p:blipFill>
        <p:spPr>
          <a:xfrm>
            <a:off x="5283200" y="1493044"/>
            <a:ext cx="5410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8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olorful map&#10;&#10;Description automatically generated">
            <a:extLst>
              <a:ext uri="{FF2B5EF4-FFF2-40B4-BE49-F238E27FC236}">
                <a16:creationId xmlns:a16="http://schemas.microsoft.com/office/drawing/2014/main" id="{1A4FC363-581A-F4B9-CDBE-481E1F007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7"/>
          <a:stretch/>
        </p:blipFill>
        <p:spPr>
          <a:xfrm>
            <a:off x="6400800" y="1253331"/>
            <a:ext cx="5116450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AF01F1-3EA7-790A-8126-38613657F434}"/>
              </a:ext>
            </a:extLst>
          </p:cNvPr>
          <p:cNvSpPr/>
          <p:nvPr/>
        </p:nvSpPr>
        <p:spPr>
          <a:xfrm>
            <a:off x="6184900" y="2641600"/>
            <a:ext cx="1435100" cy="1193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BF789D-9FEA-3FE9-11E8-C183A1AB73BC}"/>
              </a:ext>
            </a:extLst>
          </p:cNvPr>
          <p:cNvSpPr/>
          <p:nvPr/>
        </p:nvSpPr>
        <p:spPr>
          <a:xfrm>
            <a:off x="7620000" y="2641600"/>
            <a:ext cx="139700" cy="3937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392EE-3D99-4E7B-CB52-9C15C2649864}"/>
              </a:ext>
            </a:extLst>
          </p:cNvPr>
          <p:cNvSpPr/>
          <p:nvPr/>
        </p:nvSpPr>
        <p:spPr>
          <a:xfrm>
            <a:off x="7620000" y="3156155"/>
            <a:ext cx="1071716" cy="186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52442F-4036-76CC-D667-62984AD11F3C}"/>
              </a:ext>
            </a:extLst>
          </p:cNvPr>
          <p:cNvSpPr/>
          <p:nvPr/>
        </p:nvSpPr>
        <p:spPr>
          <a:xfrm>
            <a:off x="7993626" y="3264310"/>
            <a:ext cx="245806" cy="2556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9A03E2-0228-6267-2473-CA6ED6BE4203}"/>
              </a:ext>
            </a:extLst>
          </p:cNvPr>
          <p:cNvSpPr/>
          <p:nvPr/>
        </p:nvSpPr>
        <p:spPr>
          <a:xfrm>
            <a:off x="6302477" y="3835400"/>
            <a:ext cx="2064775" cy="294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8A45BF-7833-B793-A5EB-84F52CE4C1F7}"/>
              </a:ext>
            </a:extLst>
          </p:cNvPr>
          <p:cNvSpPr/>
          <p:nvPr/>
        </p:nvSpPr>
        <p:spPr>
          <a:xfrm>
            <a:off x="7759700" y="2895600"/>
            <a:ext cx="1045633" cy="2605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C10D3-D7C6-9D4E-A24D-DBEB9709DB3B}"/>
              </a:ext>
            </a:extLst>
          </p:cNvPr>
          <p:cNvSpPr/>
          <p:nvPr/>
        </p:nvSpPr>
        <p:spPr>
          <a:xfrm>
            <a:off x="7737577" y="3519948"/>
            <a:ext cx="747252" cy="3154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18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orful blotches on a black background&#10;&#10;Description automatically generated">
            <a:extLst>
              <a:ext uri="{FF2B5EF4-FFF2-40B4-BE49-F238E27FC236}">
                <a16:creationId xmlns:a16="http://schemas.microsoft.com/office/drawing/2014/main" id="{053D806B-07F2-6FE0-4BB4-48FF97654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00"/>
          <a:stretch/>
        </p:blipFill>
        <p:spPr>
          <a:xfrm>
            <a:off x="5834486" y="0"/>
            <a:ext cx="6357514" cy="5945244"/>
          </a:xfrm>
        </p:spPr>
      </p:pic>
    </p:spTree>
    <p:extLst>
      <p:ext uri="{BB962C8B-B14F-4D97-AF65-F5344CB8AC3E}">
        <p14:creationId xmlns:p14="http://schemas.microsoft.com/office/powerpoint/2010/main" val="359313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264E-0941-F8F5-A2DF-02142611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8407FB-136D-E3FD-3A7B-89B054A3D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599" y="1825625"/>
            <a:ext cx="9022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2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F2E355-1F14-A0A3-5142-83DC4739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2292"/>
            <a:ext cx="7772400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6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na strands&#10;&#10;Description automatically generated">
            <a:extLst>
              <a:ext uri="{FF2B5EF4-FFF2-40B4-BE49-F238E27FC236}">
                <a16:creationId xmlns:a16="http://schemas.microsoft.com/office/drawing/2014/main" id="{E2D8D328-7203-016E-595D-41463EC3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612"/>
          <a:stretch/>
        </p:blipFill>
        <p:spPr>
          <a:xfrm>
            <a:off x="3842795" y="990455"/>
            <a:ext cx="7284174" cy="4376390"/>
          </a:xfrm>
        </p:spPr>
      </p:pic>
    </p:spTree>
    <p:extLst>
      <p:ext uri="{BB962C8B-B14F-4D97-AF65-F5344CB8AC3E}">
        <p14:creationId xmlns:p14="http://schemas.microsoft.com/office/powerpoint/2010/main" val="364508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na strands&#10;&#10;Description automatically generated">
            <a:extLst>
              <a:ext uri="{FF2B5EF4-FFF2-40B4-BE49-F238E27FC236}">
                <a16:creationId xmlns:a16="http://schemas.microsoft.com/office/drawing/2014/main" id="{301178D0-6584-D202-1C0E-6052FF395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4608" y="737408"/>
            <a:ext cx="4993141" cy="3927190"/>
          </a:xfrm>
        </p:spPr>
      </p:pic>
    </p:spTree>
    <p:extLst>
      <p:ext uri="{BB962C8B-B14F-4D97-AF65-F5344CB8AC3E}">
        <p14:creationId xmlns:p14="http://schemas.microsoft.com/office/powerpoint/2010/main" val="174019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1A7F-3770-40DE-CE0F-35806F73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580597-B6F1-79A5-94F8-A0D40AB01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5835"/>
            <a:ext cx="10515600" cy="427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4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ADC1-A774-FE55-742E-E49B748A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7ED1C7-1E68-67FC-7219-56DEC44A3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87" y="1825625"/>
            <a:ext cx="78484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B12E-9B89-BADA-3D42-10CCE609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holding a computer screen&#10;&#10;Description automatically generated">
            <a:extLst>
              <a:ext uri="{FF2B5EF4-FFF2-40B4-BE49-F238E27FC236}">
                <a16:creationId xmlns:a16="http://schemas.microsoft.com/office/drawing/2014/main" id="{53A17646-0501-43B6-7BD7-A36B68CF8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519"/>
          <a:stretch/>
        </p:blipFill>
        <p:spPr>
          <a:xfrm>
            <a:off x="849891" y="4896091"/>
            <a:ext cx="10503909" cy="1630916"/>
          </a:xfrm>
        </p:spPr>
      </p:pic>
      <p:pic>
        <p:nvPicPr>
          <p:cNvPr id="6" name="Content Placeholder 4" descr="A person holding a computer screen&#10;&#10;Description automatically generated">
            <a:extLst>
              <a:ext uri="{FF2B5EF4-FFF2-40B4-BE49-F238E27FC236}">
                <a16:creationId xmlns:a16="http://schemas.microsoft.com/office/drawing/2014/main" id="{F7E296BA-E1C3-68B3-B44D-3CC8BBAA9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56"/>
          <a:stretch/>
        </p:blipFill>
        <p:spPr>
          <a:xfrm>
            <a:off x="838200" y="2905617"/>
            <a:ext cx="10503909" cy="19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9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A1787-9509-107B-99A3-84E9A68FA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959" y="1253331"/>
            <a:ext cx="556067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2E3A08-9420-FADA-B766-BEBEE526B3D7}"/>
              </a:ext>
            </a:extLst>
          </p:cNvPr>
          <p:cNvSpPr/>
          <p:nvPr/>
        </p:nvSpPr>
        <p:spPr>
          <a:xfrm>
            <a:off x="5239657" y="986971"/>
            <a:ext cx="856343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50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holding a computer screen&#10;&#10;Description automatically generated">
            <a:extLst>
              <a:ext uri="{FF2B5EF4-FFF2-40B4-BE49-F238E27FC236}">
                <a16:creationId xmlns:a16="http://schemas.microsoft.com/office/drawing/2014/main" id="{3CB2FB8E-47B5-A1A9-235B-265B9F17B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044" y="1825625"/>
            <a:ext cx="10503909" cy="4351338"/>
          </a:xfrm>
        </p:spPr>
      </p:pic>
      <p:pic>
        <p:nvPicPr>
          <p:cNvPr id="7" name="Picture 6" descr="A person holding a computer screen&#10;&#10;Description automatically generated">
            <a:extLst>
              <a:ext uri="{FF2B5EF4-FFF2-40B4-BE49-F238E27FC236}">
                <a16:creationId xmlns:a16="http://schemas.microsoft.com/office/drawing/2014/main" id="{9D0E3C60-B5CE-3520-BD18-9FD39C595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81"/>
          <a:stretch/>
        </p:blipFill>
        <p:spPr>
          <a:xfrm>
            <a:off x="844045" y="1825625"/>
            <a:ext cx="10503909" cy="15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3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7CCA-604E-BF25-F0A7-FE10DCED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3A29-7122-FEC2-6443-6884E9708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68F09-73A3-0B0B-BB0A-FD2A9FF6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97" y="1825625"/>
            <a:ext cx="10950703" cy="45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6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49A7DA-2984-CA47-7F3E-75DE085D6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968" y="710633"/>
            <a:ext cx="10186064" cy="54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4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232540-2AD9-2D77-C7FA-9415FB0E1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829" y="64835"/>
            <a:ext cx="7580356" cy="67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9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map of different colored spots&#10;&#10;Description automatically generated">
            <a:extLst>
              <a:ext uri="{FF2B5EF4-FFF2-40B4-BE49-F238E27FC236}">
                <a16:creationId xmlns:a16="http://schemas.microsoft.com/office/drawing/2014/main" id="{4B94BCF9-BC05-BF9A-8BC0-A0E464014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169"/>
          <a:stretch/>
        </p:blipFill>
        <p:spPr>
          <a:xfrm>
            <a:off x="1411705" y="233171"/>
            <a:ext cx="8853101" cy="615539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5D7AC9-AB12-2EB7-85E1-A1E8E7CA6D03}"/>
              </a:ext>
            </a:extLst>
          </p:cNvPr>
          <p:cNvSpPr/>
          <p:nvPr/>
        </p:nvSpPr>
        <p:spPr>
          <a:xfrm>
            <a:off x="914400" y="112295"/>
            <a:ext cx="882316" cy="529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1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604446-C3B4-D2AF-EDC7-235CD21A8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056" y="150979"/>
            <a:ext cx="9339887" cy="65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CD53B38-87B7-CE92-0120-5E5962567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91" y="318578"/>
            <a:ext cx="7943817" cy="62208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EBCF09-74F3-AC00-7AB3-B5933866D910}"/>
              </a:ext>
            </a:extLst>
          </p:cNvPr>
          <p:cNvSpPr/>
          <p:nvPr/>
        </p:nvSpPr>
        <p:spPr>
          <a:xfrm>
            <a:off x="1957137" y="128337"/>
            <a:ext cx="898358" cy="786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4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50BC701-367E-0B0E-5E04-923A753F0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45" t="3575" r="27144" b="1702"/>
          <a:stretch/>
        </p:blipFill>
        <p:spPr>
          <a:xfrm>
            <a:off x="6096000" y="316954"/>
            <a:ext cx="5715001" cy="6224092"/>
          </a:xfrm>
        </p:spPr>
      </p:pic>
    </p:spTree>
    <p:extLst>
      <p:ext uri="{BB962C8B-B14F-4D97-AF65-F5344CB8AC3E}">
        <p14:creationId xmlns:p14="http://schemas.microsoft.com/office/powerpoint/2010/main" val="154040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8D0F-05AF-FEC8-BDA8-F80DFD5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734ACF-3337-D58B-3118-05117509B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111" y="1825625"/>
            <a:ext cx="71057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58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24028</TotalTime>
  <Words>0</Words>
  <Application>Microsoft Macintosh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Eilers</dc:creator>
  <cp:lastModifiedBy>Jon Eilers</cp:lastModifiedBy>
  <cp:revision>1</cp:revision>
  <dcterms:created xsi:type="dcterms:W3CDTF">2023-12-01T21:31:44Z</dcterms:created>
  <dcterms:modified xsi:type="dcterms:W3CDTF">2023-12-18T13:59:57Z</dcterms:modified>
</cp:coreProperties>
</file>